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BE538-CC5B-400A-AC19-8566B7DF5F75}" type="datetimeFigureOut">
              <a:rPr lang="pt-PT" smtClean="0"/>
              <a:pPr/>
              <a:t>21-07-2011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B8376-3795-4E53-91DB-096A613E507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BE538-CC5B-400A-AC19-8566B7DF5F75}" type="datetimeFigureOut">
              <a:rPr lang="pt-PT" smtClean="0"/>
              <a:pPr/>
              <a:t>21-07-2011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B8376-3795-4E53-91DB-096A613E507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BE538-CC5B-400A-AC19-8566B7DF5F75}" type="datetimeFigureOut">
              <a:rPr lang="pt-PT" smtClean="0"/>
              <a:pPr/>
              <a:t>21-07-2011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B8376-3795-4E53-91DB-096A613E507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BE538-CC5B-400A-AC19-8566B7DF5F75}" type="datetimeFigureOut">
              <a:rPr lang="pt-PT" smtClean="0"/>
              <a:pPr/>
              <a:t>21-07-2011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B8376-3795-4E53-91DB-096A613E507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BE538-CC5B-400A-AC19-8566B7DF5F75}" type="datetimeFigureOut">
              <a:rPr lang="pt-PT" smtClean="0"/>
              <a:pPr/>
              <a:t>21-07-2011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B8376-3795-4E53-91DB-096A613E507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BE538-CC5B-400A-AC19-8566B7DF5F75}" type="datetimeFigureOut">
              <a:rPr lang="pt-PT" smtClean="0"/>
              <a:pPr/>
              <a:t>21-07-2011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B8376-3795-4E53-91DB-096A613E507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BE538-CC5B-400A-AC19-8566B7DF5F75}" type="datetimeFigureOut">
              <a:rPr lang="pt-PT" smtClean="0"/>
              <a:pPr/>
              <a:t>21-07-2011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B8376-3795-4E53-91DB-096A613E507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BE538-CC5B-400A-AC19-8566B7DF5F75}" type="datetimeFigureOut">
              <a:rPr lang="pt-PT" smtClean="0"/>
              <a:pPr/>
              <a:t>21-07-2011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B8376-3795-4E53-91DB-096A613E507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BE538-CC5B-400A-AC19-8566B7DF5F75}" type="datetimeFigureOut">
              <a:rPr lang="pt-PT" smtClean="0"/>
              <a:pPr/>
              <a:t>21-07-2011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B8376-3795-4E53-91DB-096A613E507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BE538-CC5B-400A-AC19-8566B7DF5F75}" type="datetimeFigureOut">
              <a:rPr lang="pt-PT" smtClean="0"/>
              <a:pPr/>
              <a:t>21-07-2011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B8376-3795-4E53-91DB-096A613E507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BE538-CC5B-400A-AC19-8566B7DF5F75}" type="datetimeFigureOut">
              <a:rPr lang="pt-PT" smtClean="0"/>
              <a:pPr/>
              <a:t>21-07-2011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B8376-3795-4E53-91DB-096A613E507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BE538-CC5B-400A-AC19-8566B7DF5F75}" type="datetimeFigureOut">
              <a:rPr lang="pt-PT" smtClean="0"/>
              <a:pPr/>
              <a:t>21-07-2011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B8376-3795-4E53-91DB-096A613E5075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810000" y="2130425"/>
            <a:ext cx="2286000" cy="1470025"/>
          </a:xfrm>
        </p:spPr>
        <p:txBody>
          <a:bodyPr/>
          <a:lstStyle/>
          <a:p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 flipH="1">
            <a:off x="4038600" y="3886200"/>
            <a:ext cx="914400" cy="1752600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1026" name="Picture 2" descr="C:\Documents and Settings\123\My Documents\My Pictures\pai-natal-montad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5488" y="276225"/>
            <a:ext cx="5153025" cy="6305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PORTUGAL: 19 de Março</a:t>
            </a:r>
          </a:p>
          <a:p>
            <a:r>
              <a:rPr lang="pt-PT" dirty="0" smtClean="0"/>
              <a:t>BRASIL: 2º Domingo de Junho</a:t>
            </a:r>
          </a:p>
          <a:p>
            <a:r>
              <a:rPr lang="pt-PT" dirty="0" smtClean="0"/>
              <a:t>EUA: 1º Domingo de Junho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6146" name="Picture 2" descr="C:\Documents and Settings\123\My Documents\My Pictures\GjSQ5fpymok7OFGus3t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143000"/>
            <a:ext cx="3943985" cy="4983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PORTUGAL: 1º Domingo de Maio</a:t>
            </a:r>
          </a:p>
          <a:p>
            <a:r>
              <a:rPr lang="pt-PT" dirty="0" smtClean="0"/>
              <a:t>BRASIL: 2º Domingo de Maio</a:t>
            </a:r>
          </a:p>
          <a:p>
            <a:r>
              <a:rPr lang="pt-PT" dirty="0" smtClean="0"/>
              <a:t>EUA: 9 de Maio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pt-PT" dirty="0" smtClean="0"/>
              <a:t>Festa dos Santos Populares/ </a:t>
            </a:r>
            <a:r>
              <a:rPr lang="pt-PT" dirty="0" err="1" smtClean="0"/>
              <a:t>Juninas</a:t>
            </a:r>
            <a:endParaRPr lang="pt-PT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4580" name="Picture 5" descr="809654604_45da1430c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341438"/>
            <a:ext cx="8353425" cy="518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PORTUGAL E BRASIL: </a:t>
            </a:r>
          </a:p>
          <a:p>
            <a:r>
              <a:rPr lang="pt-PT" dirty="0" smtClean="0"/>
              <a:t>13 de Junho</a:t>
            </a:r>
          </a:p>
          <a:p>
            <a:r>
              <a:rPr lang="pt-PT" dirty="0" smtClean="0"/>
              <a:t>24 de Junho</a:t>
            </a:r>
          </a:p>
          <a:p>
            <a:r>
              <a:rPr lang="pt-PT" dirty="0" smtClean="0"/>
              <a:t>29 de Junho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91200" y="762000"/>
            <a:ext cx="1600200" cy="655638"/>
          </a:xfrm>
        </p:spPr>
        <p:txBody>
          <a:bodyPr>
            <a:normAutofit fontScale="90000"/>
          </a:bodyPr>
          <a:lstStyle/>
          <a:p>
            <a:endParaRPr lang="pt-PT" dirty="0"/>
          </a:p>
        </p:txBody>
      </p:sp>
      <p:pic>
        <p:nvPicPr>
          <p:cNvPr id="7171" name="Picture 3" descr="C:\Documents and Settings\123\My Documents\My Pictures\1_dezembro_2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28600"/>
            <a:ext cx="3276600" cy="4654261"/>
          </a:xfrm>
          <a:prstGeom prst="rect">
            <a:avLst/>
          </a:prstGeom>
          <a:noFill/>
        </p:spPr>
      </p:pic>
      <p:pic>
        <p:nvPicPr>
          <p:cNvPr id="6" name="Picture 2" descr="C:\Documents and Settings\123\My Documents\My Pictures\dia_da_independencia-1479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599" y="2819400"/>
            <a:ext cx="4752813" cy="3505200"/>
          </a:xfrm>
          <a:prstGeom prst="rect">
            <a:avLst/>
          </a:prstGeom>
          <a:noFill/>
        </p:spPr>
      </p:pic>
      <p:sp>
        <p:nvSpPr>
          <p:cNvPr id="7" name="Marcador de Posição de Conteúdo 6"/>
          <p:cNvSpPr>
            <a:spLocks noGrp="1"/>
          </p:cNvSpPr>
          <p:nvPr>
            <p:ph idx="1"/>
          </p:nvPr>
        </p:nvSpPr>
        <p:spPr>
          <a:xfrm>
            <a:off x="4343400" y="4419601"/>
            <a:ext cx="1371600" cy="762000"/>
          </a:xfrm>
        </p:spPr>
        <p:txBody>
          <a:bodyPr/>
          <a:lstStyle/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BRASIL: 7 de Setembro</a:t>
            </a:r>
          </a:p>
          <a:p>
            <a:r>
              <a:rPr lang="pt-PT" dirty="0" smtClean="0"/>
              <a:t>PORTUGAL: 1 de Dezembro</a:t>
            </a:r>
          </a:p>
          <a:p>
            <a:pPr>
              <a:buNone/>
            </a:pP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8194" name="Picture 2" descr="C:\Documents and Settings\123\My Documents\My Pictures\papel-parede-dia-das-bruxas-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219200"/>
            <a:ext cx="4343567" cy="4906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Dia das bruxas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31 de Outubro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NATAL </a:t>
            </a:r>
          </a:p>
          <a:p>
            <a:r>
              <a:rPr lang="pt-PT" dirty="0" smtClean="0"/>
              <a:t>25 de Dezembro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V="1">
            <a:off x="2895600" y="1417638"/>
            <a:ext cx="3962400" cy="1325562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2050" name="Picture 2" descr="C:\Documents and Settings\123\My Documents\My Pictures\ano-novo_275180241_anonovo161_0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066800"/>
            <a:ext cx="52578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ANO NOVO</a:t>
            </a:r>
          </a:p>
          <a:p>
            <a:r>
              <a:rPr lang="pt-PT" dirty="0" smtClean="0"/>
              <a:t>1 de Janeiro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3074" name="Picture 2" descr="C:\Documents and Settings\123\My Documents\My Pictures\20100409-pascoa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143000"/>
            <a:ext cx="3733800" cy="49680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A PÁSCOA</a:t>
            </a:r>
          </a:p>
          <a:p>
            <a:r>
              <a:rPr lang="pt-PT" dirty="0" smtClean="0"/>
              <a:t>VARIA A DATA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V="1">
            <a:off x="3657600" y="2286000"/>
            <a:ext cx="1676400" cy="1676400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4098" name="Picture 2" descr="C:\Documents and Settings\123\My Documents\My Pictures\carnaval13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990600"/>
            <a:ext cx="3957665" cy="5135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CARNAVAL</a:t>
            </a:r>
          </a:p>
          <a:p>
            <a:r>
              <a:rPr lang="pt-PT" dirty="0" smtClean="0"/>
              <a:t>3 dias antes da “quarta-feira de </a:t>
            </a:r>
            <a:r>
              <a:rPr lang="pt-PT" dirty="0" smtClean="0"/>
              <a:t>cinzas</a:t>
            </a:r>
            <a:r>
              <a:rPr lang="pt-PT" dirty="0" smtClean="0"/>
              <a:t>”</a:t>
            </a:r>
          </a:p>
          <a:p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5122" name="Picture 2" descr="C:\Documents and Settings\123\My Documents\My Pictures\imagesCAZC7AR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762000"/>
            <a:ext cx="38862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93</Words>
  <Application>Microsoft Office PowerPoint</Application>
  <PresentationFormat>Apresentação no Ecrã (4:3)</PresentationFormat>
  <Paragraphs>23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18</vt:i4>
      </vt:variant>
    </vt:vector>
  </HeadingPairs>
  <TitlesOfParts>
    <vt:vector size="19" baseType="lpstr">
      <vt:lpstr>Tema do Office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Festa dos Santos Populares/ Juninas</vt:lpstr>
      <vt:lpstr>Diapositivo 14</vt:lpstr>
      <vt:lpstr>Diapositivo 15</vt:lpstr>
      <vt:lpstr>Diapositivo 16</vt:lpstr>
      <vt:lpstr>Diapositivo 17</vt:lpstr>
      <vt:lpstr>Dia das bruxas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123</dc:creator>
  <cp:lastModifiedBy>123</cp:lastModifiedBy>
  <cp:revision>6</cp:revision>
  <dcterms:created xsi:type="dcterms:W3CDTF">2011-02-15T19:39:34Z</dcterms:created>
  <dcterms:modified xsi:type="dcterms:W3CDTF">2011-07-22T05:17:46Z</dcterms:modified>
</cp:coreProperties>
</file>